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seoModerno Medium" panose="020B0604020202020204" charset="0"/>
      <p:regular r:id="rId13"/>
    </p:embeddedFont>
    <p:embeddedFont>
      <p:font typeface="Source Sans Pro" panose="020B0503030403020204" pitchFamily="34" charset="0"/>
      <p:regular r:id="rId14"/>
      <p:bold r:id="rId15"/>
    </p:embeddedFont>
    <p:embeddedFont>
      <p:font typeface="Source Sans Pro Bold" panose="020B0703030403020204" pitchFamily="34" charset="0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49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plunkbase.splunk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Splunk Alerting and Reporting for Real-Time IT Monitoring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how Splunk revolutionizes IT operations, security, and business intelligence with real-time data analytics. Splunk is used by over 90 of the Fortune 100 companies.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216646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Trupthi Shetty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4629A-FFFA-E699-B410-DC046636A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0980" y="95250"/>
            <a:ext cx="197654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63935"/>
            <a:ext cx="8617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Resources and Further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128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Splunk documentation, community forums, and apps like Enterprise Security and ITSI. Splunkbase offers pre-built apps. </a:t>
            </a:r>
            <a:r>
              <a:rPr lang="en-US" sz="1750" u="sng" dirty="0">
                <a:solidFill>
                  <a:srgbClr val="325F7B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Splunkbase for apps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93832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Splunk Docs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61106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Official resources.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893832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Community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661106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Forums and groups.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893832"/>
            <a:ext cx="4196358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9866948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Enterprise Security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66948" y="661106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5652"/>
            <a:ext cx="11933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Core Concepts: Understanding Splunk Alerts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Splunk alerts notify users of critical events. Types include scheduled, real-time, and triggered. Alert actions can be email notifications or script executions.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Scheduled Alerts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0697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at predefined intervals.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30697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Trigger instantly upon event detection.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Triggered Alerts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530697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Activate based on specific conditions.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625C53-4D08-1ADC-7944-47CF2176C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980" y="95250"/>
            <a:ext cx="197654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4" y="544473"/>
            <a:ext cx="7758113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Configuring Splunk Alerts: A Step-by-Step Guide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9344" y="2078712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Splunk alerts via the GUI. Configure search queries, trigger conditions, and throttle settings. Efficient queries reduce alert fatigue by 25%.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4" y="2934772"/>
            <a:ext cx="989886" cy="11878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6171" y="3132653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Define Query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466171" y="3560683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Write the search query.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4" y="4122658"/>
            <a:ext cx="989886" cy="11878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66171" y="4320540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Set Conditions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466171" y="4748570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Specify trigger conditions.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4" y="5310545"/>
            <a:ext cx="989886" cy="11878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6171" y="5508427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Throttle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466171" y="5936456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throttle settings.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4" y="6498431"/>
            <a:ext cx="989886" cy="118788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66171" y="6696313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Define Actions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7466171" y="7124343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Configure alert actions.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22AA2E-67E9-D3B0-E05D-9B6EC6217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0980" y="95250"/>
            <a:ext cx="197654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04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IT Example 1: Security Breach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981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 suspicious logins from multiple locations. Alerts notify the security team immediately. Security breaches cost companies an average of $4.45 million.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47913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527292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Identify Threat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763339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Query for unusual activity.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4479131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12304" y="527292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Instant Alert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12304" y="5763339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Notify security team.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4479131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4538" y="527292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Secure System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44538" y="5763339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Take corrective action.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D3D575-0453-8891-C9F4-A4B3DCC4E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0980" y="95250"/>
            <a:ext cx="197654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629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IT Example 2: Application Performance Monitoring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7279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website response times to detect performance degradation. Alerts notify operations when response times exceed a threshold. 40% of users abandon slow sites.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8717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878860" y="49143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4871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Track Response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536221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website response times.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48717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0" name="Text 7"/>
          <p:cNvSpPr/>
          <p:nvPr/>
        </p:nvSpPr>
        <p:spPr>
          <a:xfrm>
            <a:off x="4770537" y="49143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4871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Identify Slow Spots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5362218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 performance bottlenecks.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5699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878860" y="66124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569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Alert Operations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70604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Notify team of issues.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7A781E-CCBC-416E-7021-6F913351A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0" y="154782"/>
            <a:ext cx="197654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800338"/>
            <a:ext cx="12393573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Core Concepts: Understanding Splunk Reporting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4023" y="1904524"/>
            <a:ext cx="131223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Splunk reports improve data visibility and decision-making. Types include scheduled, summary, and dashboards. Customize report formatting for clarity.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894761" y="4964430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Schedule Reports</a:t>
            </a:r>
            <a:endParaRPr lang="en-US" sz="2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842" y="2836426"/>
            <a:ext cx="4592717" cy="45927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0458" y="4654868"/>
            <a:ext cx="32230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934694" y="373546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Summary Reports</a:t>
            </a:r>
            <a:endParaRPr lang="en-US" sz="2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842" y="2836426"/>
            <a:ext cx="4592717" cy="45927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85071" y="3698081"/>
            <a:ext cx="32230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9934694" y="619339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Dashboards</a:t>
            </a:r>
            <a:endParaRPr lang="en-US" sz="21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842" y="2836426"/>
            <a:ext cx="4592717" cy="459271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06320" y="6440805"/>
            <a:ext cx="32230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239FF2-14AB-C61E-EDB9-0F59FACFB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50" y="154782"/>
            <a:ext cx="197654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50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Creating Splunk Reports: A Practical Demonstration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827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Splunk reports via the GUI. Configure search queries, time ranges, and visualizations. Dashboards for executives, scheduled reports for detail.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063722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4290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Search Query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78095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your search criteria.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063722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4912281" y="4290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Time Range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281" y="478095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 the period for analysis.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59748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58242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0604" y="63147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chart types wisely.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961F68-73A4-5735-139D-A5993075D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50" y="154782"/>
            <a:ext cx="197654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566023"/>
            <a:ext cx="7703106" cy="1929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IT Example 3: Capacity Planning and Resource Utilization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0447" y="2804636"/>
            <a:ext cx="770310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disk space and predict future capacity. Visualize trends to identify bottlenecks. Optimize capacity planning by 15% with predictive reports.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52024" y="3694867"/>
            <a:ext cx="22860" cy="3970020"/>
          </a:xfrm>
          <a:prstGeom prst="roundRect">
            <a:avLst>
              <a:gd name="adj" fmla="val 135079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1160740" y="4146590"/>
            <a:ext cx="617577" cy="22860"/>
          </a:xfrm>
          <a:prstGeom prst="roundRect">
            <a:avLst>
              <a:gd name="adj" fmla="val 135079"/>
            </a:avLst>
          </a:prstGeom>
          <a:solidFill>
            <a:srgbClr val="D9D4C9"/>
          </a:solidFill>
          <a:ln/>
        </p:spPr>
      </p:sp>
      <p:sp>
        <p:nvSpPr>
          <p:cNvPr id="7" name="Shape 4"/>
          <p:cNvSpPr/>
          <p:nvPr/>
        </p:nvSpPr>
        <p:spPr>
          <a:xfrm>
            <a:off x="720447" y="3926443"/>
            <a:ext cx="463153" cy="46315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797659" y="3965079"/>
            <a:ext cx="308729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981319" y="390072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Track Usage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981319" y="4345781"/>
            <a:ext cx="644223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disk space utilization.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60740" y="5538549"/>
            <a:ext cx="617577" cy="22860"/>
          </a:xfrm>
          <a:prstGeom prst="roundRect">
            <a:avLst>
              <a:gd name="adj" fmla="val 135079"/>
            </a:avLst>
          </a:prstGeom>
          <a:solidFill>
            <a:srgbClr val="D9D4C9"/>
          </a:solidFill>
          <a:ln/>
        </p:spPr>
      </p:sp>
      <p:sp>
        <p:nvSpPr>
          <p:cNvPr id="12" name="Shape 9"/>
          <p:cNvSpPr/>
          <p:nvPr/>
        </p:nvSpPr>
        <p:spPr>
          <a:xfrm>
            <a:off x="720447" y="5318403"/>
            <a:ext cx="463153" cy="46315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797659" y="5357039"/>
            <a:ext cx="308729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981319" y="529268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Predict Needs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981319" y="5737741"/>
            <a:ext cx="644223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Forecast capacity requirements.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60740" y="6930509"/>
            <a:ext cx="617577" cy="22860"/>
          </a:xfrm>
          <a:prstGeom prst="roundRect">
            <a:avLst>
              <a:gd name="adj" fmla="val 135079"/>
            </a:avLst>
          </a:prstGeom>
          <a:solidFill>
            <a:srgbClr val="D9D4C9"/>
          </a:solidFill>
          <a:ln/>
        </p:spPr>
      </p:sp>
      <p:sp>
        <p:nvSpPr>
          <p:cNvPr id="17" name="Shape 14"/>
          <p:cNvSpPr/>
          <p:nvPr/>
        </p:nvSpPr>
        <p:spPr>
          <a:xfrm>
            <a:off x="720447" y="6710363"/>
            <a:ext cx="463153" cy="46315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8" name="Text 15"/>
          <p:cNvSpPr/>
          <p:nvPr/>
        </p:nvSpPr>
        <p:spPr>
          <a:xfrm>
            <a:off x="797659" y="6748998"/>
            <a:ext cx="308729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981319" y="668464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Visualize Trends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981319" y="7129701"/>
            <a:ext cx="644223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bottlenecks early.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E928EF-6B07-0EF6-A8A6-076B59CAB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28" y="145613"/>
            <a:ext cx="1800508" cy="3817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12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Best Practices for Splunk Alerting and Reporting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23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Throttle alerts and filter noise. Use meaningful names. Regularly review effectiveness. Document configurations. Centralize management for better control.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080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Reduce Noise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6613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throttling.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5080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Clear Names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6613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descriptive titles.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5080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Regular Reviews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56613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effectiveness.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C51C5D-FE7F-BF48-018D-C931C22BE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63" y="171450"/>
            <a:ext cx="1976544" cy="41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510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MuseoModerno Medium</vt:lpstr>
      <vt:lpstr>Source Sans Pro Bold</vt:lpstr>
      <vt:lpstr>Source Sans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Mohammad Aneesh</cp:lastModifiedBy>
  <cp:revision>2</cp:revision>
  <dcterms:created xsi:type="dcterms:W3CDTF">2025-03-18T20:32:30Z</dcterms:created>
  <dcterms:modified xsi:type="dcterms:W3CDTF">2025-03-20T08:31:39Z</dcterms:modified>
</cp:coreProperties>
</file>